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70" r:id="rId37"/>
    <p:sldId id="371" r:id="rId38"/>
    <p:sldId id="372" r:id="rId39"/>
    <p:sldId id="392" r:id="rId40"/>
    <p:sldId id="393" r:id="rId41"/>
    <p:sldId id="373" r:id="rId42"/>
    <p:sldId id="374" r:id="rId43"/>
    <p:sldId id="394" r:id="rId44"/>
    <p:sldId id="375" r:id="rId45"/>
    <p:sldId id="395" r:id="rId46"/>
    <p:sldId id="396" r:id="rId47"/>
    <p:sldId id="359" r:id="rId48"/>
    <p:sldId id="361" r:id="rId49"/>
    <p:sldId id="337" r:id="rId50"/>
    <p:sldId id="291" r:id="rId51"/>
    <p:sldId id="343" r:id="rId52"/>
    <p:sldId id="292" r:id="rId53"/>
    <p:sldId id="293" r:id="rId54"/>
    <p:sldId id="296" r:id="rId55"/>
    <p:sldId id="297" r:id="rId56"/>
    <p:sldId id="298" r:id="rId57"/>
    <p:sldId id="299" r:id="rId58"/>
    <p:sldId id="300" r:id="rId59"/>
    <p:sldId id="342" r:id="rId60"/>
    <p:sldId id="301" r:id="rId61"/>
    <p:sldId id="302" r:id="rId62"/>
    <p:sldId id="303" r:id="rId63"/>
    <p:sldId id="304" r:id="rId64"/>
    <p:sldId id="305" r:id="rId65"/>
    <p:sldId id="306" r:id="rId66"/>
    <p:sldId id="308" r:id="rId67"/>
    <p:sldId id="334" r:id="rId68"/>
    <p:sldId id="328" r:id="rId69"/>
    <p:sldId id="327" r:id="rId70"/>
    <p:sldId id="329" r:id="rId71"/>
    <p:sldId id="324" r:id="rId72"/>
    <p:sldId id="330" r:id="rId73"/>
    <p:sldId id="332" r:id="rId74"/>
    <p:sldId id="314" r:id="rId75"/>
    <p:sldId id="318" r:id="rId76"/>
    <p:sldId id="320" r:id="rId77"/>
    <p:sldId id="335" r:id="rId78"/>
    <p:sldId id="321" r:id="rId79"/>
    <p:sldId id="322" r:id="rId80"/>
    <p:sldId id="317" r:id="rId81"/>
    <p:sldId id="315" r:id="rId82"/>
    <p:sldId id="309" r:id="rId83"/>
    <p:sldId id="336" r:id="rId84"/>
    <p:sldId id="341" r:id="rId85"/>
    <p:sldId id="331" r:id="rId86"/>
    <p:sldId id="323" r:id="rId87"/>
    <p:sldId id="258" r:id="rId88"/>
    <p:sldId id="311" r:id="rId89"/>
    <p:sldId id="312" r:id="rId90"/>
    <p:sldId id="345" r:id="rId91"/>
    <p:sldId id="340" r:id="rId92"/>
    <p:sldId id="339" r:id="rId93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>
        <p:scale>
          <a:sx n="100" d="100"/>
          <a:sy n="100" d="100"/>
        </p:scale>
        <p:origin x="1872" y="48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3.xml"/><Relationship Id="rId7" Type="http://schemas.openxmlformats.org/officeDocument/2006/relationships/image" Target="../media/image1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6.png"/><Relationship Id="rId4" Type="http://schemas.openxmlformats.org/officeDocument/2006/relationships/tags" Target="../tags/tag24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7.xml"/><Relationship Id="rId7" Type="http://schemas.openxmlformats.org/officeDocument/2006/relationships/image" Target="../media/image1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1.png"/><Relationship Id="rId4" Type="http://schemas.openxmlformats.org/officeDocument/2006/relationships/tags" Target="../tags/tag28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1.xml"/><Relationship Id="rId7" Type="http://schemas.openxmlformats.org/officeDocument/2006/relationships/image" Target="../media/image2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1.png"/><Relationship Id="rId4" Type="http://schemas.openxmlformats.org/officeDocument/2006/relationships/tags" Target="../tags/tag32.xm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35.xml"/><Relationship Id="rId7" Type="http://schemas.openxmlformats.org/officeDocument/2006/relationships/image" Target="../media/image2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2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45.xml"/><Relationship Id="rId7" Type="http://schemas.openxmlformats.org/officeDocument/2006/relationships/image" Target="../media/image3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48.xml"/><Relationship Id="rId7" Type="http://schemas.openxmlformats.org/officeDocument/2006/relationships/image" Target="../media/image3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5.png"/><Relationship Id="rId4" Type="http://schemas.openxmlformats.org/officeDocument/2006/relationships/tags" Target="../tags/tag49.xml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52.xml"/><Relationship Id="rId7" Type="http://schemas.openxmlformats.org/officeDocument/2006/relationships/image" Target="../media/image36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5.png"/><Relationship Id="rId4" Type="http://schemas.openxmlformats.org/officeDocument/2006/relationships/tags" Target="../tags/tag53.xml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8.xml"/><Relationship Id="rId7" Type="http://schemas.openxmlformats.org/officeDocument/2006/relationships/image" Target="../media/image38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42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45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2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6.xml"/><Relationship Id="rId7" Type="http://schemas.openxmlformats.org/officeDocument/2006/relationships/image" Target="../media/image22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7.xm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22.png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../media/image6.png"/><Relationship Id="rId17" Type="http://schemas.openxmlformats.org/officeDocument/2006/relationships/image" Target="../media/image45.png"/><Relationship Id="rId2" Type="http://schemas.openxmlformats.org/officeDocument/2006/relationships/tags" Target="../tags/tag69.xml"/><Relationship Id="rId16" Type="http://schemas.openxmlformats.org/officeDocument/2006/relationships/image" Target="../media/image44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47.png"/><Relationship Id="rId5" Type="http://schemas.openxmlformats.org/officeDocument/2006/relationships/tags" Target="../tags/tag72.xml"/><Relationship Id="rId15" Type="http://schemas.openxmlformats.org/officeDocument/2006/relationships/image" Target="../media/image49.png"/><Relationship Id="rId10" Type="http://schemas.openxmlformats.org/officeDocument/2006/relationships/image" Target="../media/image46.png"/><Relationship Id="rId4" Type="http://schemas.openxmlformats.org/officeDocument/2006/relationships/tags" Target="../tags/tag71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52.png"/><Relationship Id="rId18" Type="http://schemas.openxmlformats.org/officeDocument/2006/relationships/image" Target="../media/image46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tags" Target="../tags/tag77.xml"/><Relationship Id="rId16" Type="http://schemas.openxmlformats.org/officeDocument/2006/relationships/image" Target="../media/image55.png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50.png"/><Relationship Id="rId5" Type="http://schemas.openxmlformats.org/officeDocument/2006/relationships/tags" Target="../tags/tag80.xml"/><Relationship Id="rId15" Type="http://schemas.openxmlformats.org/officeDocument/2006/relationships/image" Target="../media/image54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45.png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image" Target="../media/image53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58.png"/><Relationship Id="rId17" Type="http://schemas.openxmlformats.org/officeDocument/2006/relationships/image" Target="../media/image59.png"/><Relationship Id="rId2" Type="http://schemas.openxmlformats.org/officeDocument/2006/relationships/tags" Target="../tags/tag86.xml"/><Relationship Id="rId16" Type="http://schemas.openxmlformats.org/officeDocument/2006/relationships/image" Target="../media/image46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57.png"/><Relationship Id="rId5" Type="http://schemas.openxmlformats.org/officeDocument/2006/relationships/tags" Target="../tags/tag89.xml"/><Relationship Id="rId15" Type="http://schemas.openxmlformats.org/officeDocument/2006/relationships/image" Target="../media/image56.png"/><Relationship Id="rId10" Type="http://schemas.openxmlformats.org/officeDocument/2006/relationships/image" Target="../media/image55.png"/><Relationship Id="rId4" Type="http://schemas.openxmlformats.org/officeDocument/2006/relationships/tags" Target="../tags/tag8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98.xml"/><Relationship Id="rId7" Type="http://schemas.openxmlformats.org/officeDocument/2006/relationships/image" Target="../media/image64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63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03.xml"/><Relationship Id="rId7" Type="http://schemas.openxmlformats.org/officeDocument/2006/relationships/image" Target="../media/image66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63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08.xml"/><Relationship Id="rId7" Type="http://schemas.openxmlformats.org/officeDocument/2006/relationships/image" Target="../media/image69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09.xml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12.xml"/><Relationship Id="rId7" Type="http://schemas.openxmlformats.org/officeDocument/2006/relationships/image" Target="../media/image68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6.png"/><Relationship Id="rId5" Type="http://schemas.openxmlformats.org/officeDocument/2006/relationships/tags" Target="../tags/tag114.xml"/><Relationship Id="rId10" Type="http://schemas.openxmlformats.org/officeDocument/2006/relationships/image" Target="../media/image71.png"/><Relationship Id="rId4" Type="http://schemas.openxmlformats.org/officeDocument/2006/relationships/tags" Target="../tags/tag113.xml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image" Target="../media/image73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70.png"/><Relationship Id="rId5" Type="http://schemas.openxmlformats.org/officeDocument/2006/relationships/image" Target="../media/image72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20.xml"/><Relationship Id="rId7" Type="http://schemas.openxmlformats.org/officeDocument/2006/relationships/image" Target="../media/image72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22.xml"/><Relationship Id="rId10" Type="http://schemas.openxmlformats.org/officeDocument/2006/relationships/image" Target="../media/image75.png"/><Relationship Id="rId4" Type="http://schemas.openxmlformats.org/officeDocument/2006/relationships/tags" Target="../tags/tag121.xml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76.png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75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74.png"/><Relationship Id="rId5" Type="http://schemas.openxmlformats.org/officeDocument/2006/relationships/tags" Target="../tags/tag127.xml"/><Relationship Id="rId15" Type="http://schemas.openxmlformats.org/officeDocument/2006/relationships/image" Target="../media/image78.png"/><Relationship Id="rId10" Type="http://schemas.openxmlformats.org/officeDocument/2006/relationships/image" Target="../media/image70.png"/><Relationship Id="rId4" Type="http://schemas.openxmlformats.org/officeDocument/2006/relationships/tags" Target="../tags/tag126.xml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32.xml"/><Relationship Id="rId7" Type="http://schemas.openxmlformats.org/officeDocument/2006/relationships/image" Target="../media/image70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3.xml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36.xml"/><Relationship Id="rId7" Type="http://schemas.openxmlformats.org/officeDocument/2006/relationships/image" Target="../media/image72.png"/><Relationship Id="rId12" Type="http://schemas.openxmlformats.org/officeDocument/2006/relationships/image" Target="../media/image82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1.png"/><Relationship Id="rId5" Type="http://schemas.openxmlformats.org/officeDocument/2006/relationships/tags" Target="../tags/tag138.xml"/><Relationship Id="rId10" Type="http://schemas.openxmlformats.org/officeDocument/2006/relationships/image" Target="../media/image80.png"/><Relationship Id="rId4" Type="http://schemas.openxmlformats.org/officeDocument/2006/relationships/tags" Target="../tags/tag137.xml"/><Relationship Id="rId9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41.xml"/><Relationship Id="rId7" Type="http://schemas.openxmlformats.org/officeDocument/2006/relationships/image" Target="../media/image8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8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Part2/Test.ipynb" TargetMode="Externa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01.png"/><Relationship Id="rId3" Type="http://schemas.openxmlformats.org/officeDocument/2006/relationships/image" Target="../media/image92.png"/><Relationship Id="rId7" Type="http://schemas.openxmlformats.org/officeDocument/2006/relationships/image" Target="../media/image99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211.png"/><Relationship Id="rId5" Type="http://schemas.openxmlformats.org/officeDocument/2006/relationships/image" Target="../media/image94.png"/><Relationship Id="rId15" Type="http://schemas.openxmlformats.org/officeDocument/2006/relationships/image" Target="../media/image97.png"/><Relationship Id="rId10" Type="http://schemas.openxmlformats.org/officeDocument/2006/relationships/image" Target="../media/image201.png"/><Relationship Id="rId4" Type="http://schemas.openxmlformats.org/officeDocument/2006/relationships/image" Target="../media/image93.png"/><Relationship Id="rId9" Type="http://schemas.openxmlformats.org/officeDocument/2006/relationships/image" Target="../media/image191.png"/><Relationship Id="rId1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3" Type="http://schemas.openxmlformats.org/officeDocument/2006/relationships/image" Target="../media/image99.png"/><Relationship Id="rId12" Type="http://schemas.openxmlformats.org/officeDocument/2006/relationships/image" Target="../media/image210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200.png"/><Relationship Id="rId5" Type="http://schemas.openxmlformats.org/officeDocument/2006/relationships/image" Target="../media/image93.png"/><Relationship Id="rId15" Type="http://schemas.openxmlformats.org/officeDocument/2006/relationships/image" Target="../media/image102.png"/><Relationship Id="rId10" Type="http://schemas.openxmlformats.org/officeDocument/2006/relationships/image" Target="../media/image190.png"/><Relationship Id="rId4" Type="http://schemas.openxmlformats.org/officeDocument/2006/relationships/image" Target="../media/image92.png"/><Relationship Id="rId9" Type="http://schemas.openxmlformats.org/officeDocument/2006/relationships/image" Target="../media/image180.png"/><Relationship Id="rId1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80.png"/><Relationship Id="rId12" Type="http://schemas.openxmlformats.org/officeDocument/2006/relationships/image" Target="../media/image101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100.png"/><Relationship Id="rId5" Type="http://schemas.openxmlformats.org/officeDocument/2006/relationships/image" Target="../media/image93.png"/><Relationship Id="rId15" Type="http://schemas.openxmlformats.org/officeDocument/2006/relationships/image" Target="../media/image105.png"/><Relationship Id="rId10" Type="http://schemas.openxmlformats.org/officeDocument/2006/relationships/image" Target="../media/image210.png"/><Relationship Id="rId4" Type="http://schemas.openxmlformats.org/officeDocument/2006/relationships/image" Target="../media/image92.png"/><Relationship Id="rId9" Type="http://schemas.openxmlformats.org/officeDocument/2006/relationships/image" Target="../media/image200.png"/><Relationship Id="rId1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290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108.png"/><Relationship Id="rId5" Type="http://schemas.openxmlformats.org/officeDocument/2006/relationships/image" Target="../media/image93.png"/><Relationship Id="rId15" Type="http://schemas.openxmlformats.org/officeDocument/2006/relationships/image" Target="../media/image110.png"/><Relationship Id="rId10" Type="http://schemas.openxmlformats.org/officeDocument/2006/relationships/image" Target="../media/image109.png"/><Relationship Id="rId4" Type="http://schemas.openxmlformats.org/officeDocument/2006/relationships/image" Target="../media/image92.png"/><Relationship Id="rId9" Type="http://schemas.openxmlformats.org/officeDocument/2006/relationships/image" Target="../media/image108.png"/><Relationship Id="rId1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2.png"/><Relationship Id="rId3" Type="http://schemas.openxmlformats.org/officeDocument/2006/relationships/image" Target="../media/image99.png"/><Relationship Id="rId7" Type="http://schemas.openxmlformats.org/officeDocument/2006/relationships/image" Target="../media/image290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108.png"/><Relationship Id="rId5" Type="http://schemas.openxmlformats.org/officeDocument/2006/relationships/image" Target="../media/image93.png"/><Relationship Id="rId10" Type="http://schemas.openxmlformats.org/officeDocument/2006/relationships/image" Target="../media/image109.png"/><Relationship Id="rId4" Type="http://schemas.openxmlformats.org/officeDocument/2006/relationships/image" Target="../media/image92.png"/><Relationship Id="rId9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94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400.png"/><Relationship Id="rId5" Type="http://schemas.openxmlformats.org/officeDocument/2006/relationships/image" Target="../media/image92.png"/><Relationship Id="rId10" Type="http://schemas.openxmlformats.org/officeDocument/2006/relationships/image" Target="../media/image390.png"/><Relationship Id="rId4" Type="http://schemas.openxmlformats.org/officeDocument/2006/relationships/image" Target="../media/image99.png"/><Relationship Id="rId9" Type="http://schemas.openxmlformats.org/officeDocument/2006/relationships/image" Target="../media/image380.png"/><Relationship Id="rId1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94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441.png"/><Relationship Id="rId5" Type="http://schemas.openxmlformats.org/officeDocument/2006/relationships/image" Target="../media/image92.png"/><Relationship Id="rId15" Type="http://schemas.openxmlformats.org/officeDocument/2006/relationships/image" Target="../media/image116.png"/><Relationship Id="rId10" Type="http://schemas.openxmlformats.org/officeDocument/2006/relationships/image" Target="../media/image431.png"/><Relationship Id="rId4" Type="http://schemas.openxmlformats.org/officeDocument/2006/relationships/image" Target="../media/image99.png"/><Relationship Id="rId9" Type="http://schemas.openxmlformats.org/officeDocument/2006/relationships/image" Target="../media/image420.png"/><Relationship Id="rId1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94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460.png"/><Relationship Id="rId5" Type="http://schemas.openxmlformats.org/officeDocument/2006/relationships/image" Target="../media/image92.png"/><Relationship Id="rId15" Type="http://schemas.openxmlformats.org/officeDocument/2006/relationships/image" Target="../media/image113.png"/><Relationship Id="rId10" Type="http://schemas.openxmlformats.org/officeDocument/2006/relationships/image" Target="../media/image450.png"/><Relationship Id="rId4" Type="http://schemas.openxmlformats.org/officeDocument/2006/relationships/image" Target="../media/image99.png"/><Relationship Id="rId9" Type="http://schemas.openxmlformats.org/officeDocument/2006/relationships/image" Target="../media/image440.png"/><Relationship Id="rId1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94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460.png"/><Relationship Id="rId5" Type="http://schemas.openxmlformats.org/officeDocument/2006/relationships/image" Target="../media/image92.png"/><Relationship Id="rId15" Type="http://schemas.openxmlformats.org/officeDocument/2006/relationships/image" Target="../media/image118.png"/><Relationship Id="rId10" Type="http://schemas.openxmlformats.org/officeDocument/2006/relationships/image" Target="../media/image450.png"/><Relationship Id="rId4" Type="http://schemas.openxmlformats.org/officeDocument/2006/relationships/image" Target="../media/image99.png"/><Relationship Id="rId9" Type="http://schemas.openxmlformats.org/officeDocument/2006/relationships/image" Target="../media/image440.png"/><Relationship Id="rId1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94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460.png"/><Relationship Id="rId5" Type="http://schemas.openxmlformats.org/officeDocument/2006/relationships/image" Target="../media/image92.png"/><Relationship Id="rId15" Type="http://schemas.openxmlformats.org/officeDocument/2006/relationships/image" Target="../media/image119.png"/><Relationship Id="rId10" Type="http://schemas.openxmlformats.org/officeDocument/2006/relationships/image" Target="../media/image450.png"/><Relationship Id="rId4" Type="http://schemas.openxmlformats.org/officeDocument/2006/relationships/image" Target="../media/image99.png"/><Relationship Id="rId9" Type="http://schemas.openxmlformats.org/officeDocument/2006/relationships/image" Target="../media/image440.png"/><Relationship Id="rId1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22.png"/><Relationship Id="rId3" Type="http://schemas.openxmlformats.org/officeDocument/2006/relationships/image" Target="../media/image100.png"/><Relationship Id="rId7" Type="http://schemas.openxmlformats.org/officeDocument/2006/relationships/image" Target="../media/image94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540.png"/><Relationship Id="rId5" Type="http://schemas.openxmlformats.org/officeDocument/2006/relationships/image" Target="../media/image92.png"/><Relationship Id="rId15" Type="http://schemas.openxmlformats.org/officeDocument/2006/relationships/image" Target="../media/image124.png"/><Relationship Id="rId10" Type="http://schemas.openxmlformats.org/officeDocument/2006/relationships/image" Target="../media/image122.png"/><Relationship Id="rId4" Type="http://schemas.openxmlformats.org/officeDocument/2006/relationships/image" Target="../media/image99.png"/><Relationship Id="rId9" Type="http://schemas.openxmlformats.org/officeDocument/2006/relationships/image" Target="../media/image121.png"/><Relationship Id="rId1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.png"/><Relationship Id="rId5" Type="http://schemas.openxmlformats.org/officeDocument/2006/relationships/tags" Target="../tags/tag12.xml"/><Relationship Id="rId10" Type="http://schemas.openxmlformats.org/officeDocument/2006/relationships/image" Target="../media/image12.png"/><Relationship Id="rId4" Type="http://schemas.openxmlformats.org/officeDocument/2006/relationships/tags" Target="../tags/tag11.xml"/><Relationship Id="rId9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8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47.png"/><Relationship Id="rId9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8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47.png"/><Relationship Id="rId9" Type="http://schemas.openxmlformats.org/officeDocument/2006/relationships/image" Target="../media/image1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7.xml"/><Relationship Id="rId7" Type="http://schemas.openxmlformats.org/officeDocument/2006/relationships/image" Target="../media/image1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6.png"/><Relationship Id="rId4" Type="http://schemas.openxmlformats.org/officeDocument/2006/relationships/tags" Target="../tags/tag18.xml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48.png"/><Relationship Id="rId7" Type="http://schemas.openxmlformats.org/officeDocument/2006/relationships/image" Target="../media/image15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47.png"/><Relationship Id="rId9" Type="http://schemas.openxmlformats.org/officeDocument/2006/relationships/image" Target="../media/image1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C20348-9AD0-CEB3-8FEC-DDF8152B49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240731"/>
            <a:ext cx="7511699" cy="4662303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7176120" y="2132856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>
            <a:off x="8555382" y="2136639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608168" y="5949280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5231904" y="2464842"/>
            <a:ext cx="6960096" cy="283636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087AF0FC-8A07-B3C4-2B26-285EAAF7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0918A3-0EB2-D918-6424-B673A1C27F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2" y="3051312"/>
            <a:ext cx="3091223" cy="9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9D79F10-5D05-F934-6010-725DB309D0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0" y="1932015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AF1CE69D-E18C-80DB-CC04-F1B23B9A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ABE830-3BE2-ED7E-185A-C669701C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65FD2E6-42B2-21A9-22EC-880B888B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92DF1-0876-ECD3-9554-31B1155BAC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218CF1-9A47-22FE-3DAD-74AD48DE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340952" cy="760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8356D84-E0D4-D203-FB6A-99094C95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62719B10-FF92-6246-0BF8-7EDF7F79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FB33A-5DDD-2D37-30BD-830F564F9E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10499171" cy="47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4A89B65-0BC3-12C4-0020-C7C5EAC2F860}"/>
              </a:ext>
            </a:extLst>
          </p:cNvPr>
          <p:cNvSpPr/>
          <p:nvPr/>
        </p:nvSpPr>
        <p:spPr>
          <a:xfrm>
            <a:off x="3827952" y="987635"/>
            <a:ext cx="8364048" cy="4694059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19374C-3B16-0686-82D3-B2743B5597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2392959"/>
            <a:ext cx="6120130" cy="216907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B5FF440-E6C5-1B3C-733A-F8A9CD7866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" y="5139397"/>
            <a:ext cx="7842287" cy="7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8DFECC6-7FB3-1E01-BFB3-4397C2118C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7FB036A-F681-92C9-7731-CF61A2C43F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56" y="5173146"/>
            <a:ext cx="2228419" cy="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5164356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56021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635745" y="5292102"/>
            <a:ext cx="576102" cy="375568"/>
          </a:xfrm>
          <a:prstGeom prst="corner">
            <a:avLst>
              <a:gd name="adj1" fmla="val 41348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sophisticated anymore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8780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3702057"/>
            <a:ext cx="6016503" cy="218939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64352" y="224520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2FEE483-78A8-CCF6-5C48-275B707DB6E2}"/>
              </a:ext>
            </a:extLst>
          </p:cNvPr>
          <p:cNvSpPr/>
          <p:nvPr/>
        </p:nvSpPr>
        <p:spPr>
          <a:xfrm>
            <a:off x="549457" y="4365104"/>
            <a:ext cx="6118893" cy="172772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67476"/>
            <a:ext cx="7024165" cy="30758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7435284" y="5328822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90DF144-9A39-5579-0980-783D42E13171}"/>
              </a:ext>
            </a:extLst>
          </p:cNvPr>
          <p:cNvSpPr/>
          <p:nvPr/>
        </p:nvSpPr>
        <p:spPr>
          <a:xfrm>
            <a:off x="1199456" y="3564711"/>
            <a:ext cx="6286070" cy="257859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F74108-EE5F-FFBB-0A29-BE5DA98428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138D03-053A-8198-9551-210DA6606E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CCC64A5-4944-FEA0-35CA-2671FBC3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BC176E-A39D-0842-0EA6-5FDF77BBC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FEB0B9-CB42-8498-0976-286CCEE2BB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CBBA5C3-D2F4-DB1F-FC1B-FF10C9A4FE0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2D6170-9722-15A1-7835-C9AA3D0084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72223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0FA570-D9FA-5441-F0FB-A09C07C265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C44BEB3-B80A-8391-46C3-DAC8EBA97FC0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7C06E1F-E208-F0D1-E5C7-6FD4DA2018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40190-44F4-17C5-E514-ABEE5CD0DD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40FDC15-54BE-A71C-2500-09A89A3B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679E7B-DC00-6043-F4D8-4A2097648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548CF44-CB1B-675F-7820-A10920B1C6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A0F17F3-14A5-613B-03CB-8BBF1EE5C7A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2F157-E731-4C6A-1555-2C94D159C1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948" y="4987181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871133" y="566775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78970C-FA6A-FB03-9986-C45E396E605D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62C9E7-69F2-C268-6313-86F7136328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9" y="2204864"/>
            <a:ext cx="11634889" cy="1946412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7752184" y="3717032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616280" y="3719314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B9295830-0378-0EE5-A9AA-EB0DF84295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" y="4658977"/>
            <a:ext cx="3957789" cy="132296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A3D33A1-9576-F2F9-1DDA-C9A8E149875C}"/>
              </a:ext>
            </a:extLst>
          </p:cNvPr>
          <p:cNvSpPr txBox="1"/>
          <p:nvPr/>
        </p:nvSpPr>
        <p:spPr>
          <a:xfrm>
            <a:off x="6960096" y="4566263"/>
            <a:ext cx="26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7" action="ppaction://hlinkfile"/>
              </a:rPr>
              <a:t>Engine_Part2\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0E5F23-3E7D-3849-8990-166555751A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750F182-7862-0E49-F58F-67DA8DF4D5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0184A9B-6DEE-2B5A-DEE2-3D850F0A74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E07A4B2-35FC-28AF-11C3-D30EE87107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7" y="4143442"/>
            <a:ext cx="5636405" cy="11225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A644DA6-8A7D-83C7-C13B-B71AD8AEB019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BA27C39-85EC-C0D5-4A2C-39EB7EC9030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D72813A-BC0F-0031-F569-420AE8ACFD28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23CF6D1-70B9-D313-35D1-1659FCBF24D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4997C39-84D2-FC3A-6890-BD345295AE5C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34F06A5-342D-CE85-2E97-3AD4024979DE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40F3730-524C-F1AC-0694-6DA7AFD4692E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5B6B297-09CE-F1AC-D10C-A37535CDCACF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43EFDEC-08A7-E9C1-FA8F-1D421EDC490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F3EC42B-73D7-D280-7940-14B02885C0DC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CBD2CA-F47D-70BC-D132-017154C090C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5575639-AA0B-ACEB-5CD7-11FA07A2B049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12A3DD2-827B-C864-7C25-A4DD5A7A6C7B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F20673E-68B1-7D75-343D-3EE1D07BE7F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EF41A1E-EBF1-D76E-FA4B-E9C46AC789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2" y="3051312"/>
            <a:ext cx="3091223" cy="906672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063EA6D5-5ABD-9F3B-6B68-BD5BB1EB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2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 J N \cdot S^2|0\rangle = E_0 |0\rangle&#10;\end{align*}&#10;&#10;&#10;\end{document}"/>
  <p:tag name="IGUANATEXSIZE" val="20"/>
  <p:tag name="IGUANATEXCURSOR" val="280"/>
  <p:tag name="TRANSPARENCY" val="Wahr"/>
  <p:tag name="COLORHEX" val="000000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,8819"/>
  <p:tag name="ORIGINALWIDTH" val="5704,537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 - \sum_i \mathcal{K}_i  \cdot \hat{S}_i \cdot \hat{S}_i\\&#10;&amp;= \ldots \approx - \frac{NJS^2}{2}-\sum_{i\neq j} JS \cdot  \left\{ \hat{a}_j^\dagger \hat{a}_i  +\hat{a}_i^\dagger \hat{a}_j\right\} + JS\sum_i\hat{n}_i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484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,1688"/>
  <p:tag name="ORIGINALWIDTH" val="1946,757"/>
  <p:tag name="OUTPUTTYPE" val="PNG"/>
  <p:tag name="IGUANATEXVERSION" val="162"/>
  <p:tag name="LATEXADDIN" val="\documentclass{article}&#10;\usepackage{amsmath}&#10;\pagestyle{empty}&#10;\begin{document}&#10;&#10;\begin{align*}&#10;\mathcal{H} &amp;= \sum_{i\neq j} \hat{a}_i^\dagger H \hat{a}_i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7,465"/>
  <p:tag name="ORIGINALWIDTH" val="3687,289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left(E_0 + 2JS\right)|m\rangle - JS\sum_n|n\rangle&#10;\end{align*}&#10;\end{document}"/>
  <p:tag name="IGUANATEXSIZE" val="20"/>
  <p:tag name="IGUANATEXCURSOR" val="901"/>
  <p:tag name="TRANSPARENCY" val="Wahr"/>
  <p:tag name="COLORHEX" val="000000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5149,60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 \left(E_0 + 2JS\right)|n\rangle - JS\sum_j|j\rangle \right)\\&#10; &amp;= \frac{1}{\sqrt{N}}\left( \sum_n  \left(E_0 + 2JS\right)\exp\left({\text{i}\vec{k}\cdot\vec{r}_n}\right) |n\rangle -  JS\sum_{n,j} \exp\left({\text{i}\vec{k}\cdot\vec{r}_n}\right) |j\rangle \right)\\&#10; &amp;= \frac{1}{\sqrt{N}}\left( \sum_n  \left(E_0 + 2JS\right)\exp\left({\text{i}\vec{k}\cdot\vec{r}_n}\right) |n\rangle -  JS\sum_{n,j} \exp^{\text{i}\vec{k}\cdot\vec{r}_n} \exp\left({-\text{i}\vec{k}\cdot\vec{r}_j}\right) \exp\left({\text{i}\vec{k}\cdot\vec{r}_j}\right) |j\rangle \right)\\&#10; &amp;= \frac{1}{\sqrt{N}}\left( \sum_n  \left(E_0 + 2JS\right)\exp\left({\text{i}\vec{k}\cdot\vec{r}_n}\right) |n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1125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118"/>
  <p:tag name="ORIGINALWIDTH" val="3005,624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 - \sum_i \vec{B}_i \cdot  \hat{S}_i\\&#10;&amp;=  - \sum_{i\neq j} J_{i,j} \cdot \hat{S}_i \cdot \hat{S}_j  - \sum_i B^z_i \cdot  \hat{S}^z_i\\&#10;&amp;= - \sum_{i\neq j} J_{i,j} \cdot \left( \frac{1}{2} \left\{ \hat{S}_i^+ \hat{S}_j^- +\hat{S}_i^- \hat{S}_j^+\right\} + \hat{S}_i^z  \hat{S}_j^z  + B^z_i \hat{S}_i^z  \right)&#10;\end{align*}&#10;&#10;&#10;\end{document}"/>
  <p:tag name="IGUANATEXSIZE" val="20"/>
  <p:tag name="IGUANATEXCURSOR" val="458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3856,768"/>
  <p:tag name="OUTPUTTYPE" val="PNG"/>
  <p:tag name="IGUANATEXVERSION" val="162"/>
  <p:tag name="LATEXADDIN" val="\documentclass{article}&#10;\usepackage{amsmath}&#10;\pagestyle{empty}&#10;\begin{document}&#10;&#10;&#10;\begin{align*}&#10;\mathcal{H} |\vec{k}\rangle =  \left(   E_0 - B^z((N-1)S-(S-1)) - 2 JS\sum_{\Delta&gt;0} \left(1-\cos(\vec{k}\vec{r}_\Delta) \right) \right)|k\rangle\\&#10;\end{align*}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2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16"/>
  <p:tag name="IGUANATEXCURSOR" val="24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5027</Words>
  <Application>Microsoft Office PowerPoint</Application>
  <PresentationFormat>Breitbild</PresentationFormat>
  <Paragraphs>2037</Paragraphs>
  <Slides>92</Slides>
  <Notes>42</Notes>
  <HiddenSlides>19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7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131</cp:revision>
  <cp:lastPrinted>2024-12-03T20:13:17Z</cp:lastPrinted>
  <dcterms:created xsi:type="dcterms:W3CDTF">2022-11-02T07:03:49Z</dcterms:created>
  <dcterms:modified xsi:type="dcterms:W3CDTF">2024-12-11T23:35:32Z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